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87" r:id="rId2"/>
    <p:sldId id="258" r:id="rId3"/>
    <p:sldId id="259" r:id="rId4"/>
    <p:sldId id="28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CDC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DE0F87-9E2E-4E0A-9695-60B8E8157D66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B7BD04-F90B-487C-BEA0-7F0B341B15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B7BD04-F90B-487C-BEA0-7F0B341B15D1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33400" y="152400"/>
            <a:ext cx="8305800" cy="4876800"/>
          </a:xfrm>
          <a:prstGeom prst="roundRect">
            <a:avLst/>
          </a:prstGeom>
          <a:ln>
            <a:solidFill>
              <a:srgbClr val="CACDCE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676400"/>
          </a:xfr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Professor </a:t>
            </a:r>
            <a:r>
              <a:rPr lang="en-US" sz="1800" b="1" dirty="0" err="1" smtClean="0">
                <a:solidFill>
                  <a:schemeClr val="bg1"/>
                </a:solidFill>
              </a:rPr>
              <a:t>Pranati</a:t>
            </a:r>
            <a:r>
              <a:rPr lang="en-US" sz="1800" b="1" smtClean="0">
                <a:solidFill>
                  <a:schemeClr val="bg1"/>
                </a:solidFill>
              </a:rPr>
              <a:t> Panda</a:t>
            </a:r>
            <a:br>
              <a:rPr lang="en-US" sz="1800" b="1" smtClean="0">
                <a:solidFill>
                  <a:schemeClr val="bg1"/>
                </a:solidFill>
              </a:rPr>
            </a:br>
            <a:r>
              <a:rPr lang="en-US" sz="1800" b="1" smtClean="0">
                <a:solidFill>
                  <a:schemeClr val="bg1"/>
                </a:solidFill>
              </a:rPr>
              <a:t> Professor and Head </a:t>
            </a:r>
            <a:r>
              <a:rPr lang="en-US" sz="1800" b="1" dirty="0" smtClean="0">
                <a:solidFill>
                  <a:schemeClr val="bg1"/>
                </a:solidFill>
              </a:rPr>
              <a:t/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Head, School Standards and Evaluation Unit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National University of Educational Planning and Administration (NUEPA)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17-B ,Sri  </a:t>
            </a:r>
            <a:r>
              <a:rPr lang="en-US" sz="1800" b="1" dirty="0" err="1" smtClean="0">
                <a:solidFill>
                  <a:schemeClr val="bg1"/>
                </a:solidFill>
              </a:rPr>
              <a:t>Aurobindo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</a:rPr>
              <a:t>Marg</a:t>
            </a:r>
            <a:r>
              <a:rPr lang="en-US" sz="1800" b="1" dirty="0" smtClean="0">
                <a:solidFill>
                  <a:schemeClr val="bg1"/>
                </a:solidFill>
              </a:rPr>
              <a:t>, New Delhi-110016, INDIA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Phone: 011-26544815</a:t>
            </a:r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3800" y="2743200"/>
            <a:ext cx="1900238" cy="21336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52400" y="1219200"/>
            <a:ext cx="868679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1"/>
                </a:solidFill>
                <a:effectLst/>
                <a:latin typeface="Berlin Sans FB Demi" pitchFamily="34" charset="0"/>
              </a:rPr>
              <a:t>Evaluation For Improvement 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1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52400"/>
            <a:ext cx="6346609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SHAALA SIDDHI</a:t>
            </a:r>
            <a:endParaRPr lang="en-US" sz="5400" b="1" cap="none" spc="50" dirty="0">
              <a:ln w="11430"/>
              <a:solidFill>
                <a:schemeClr val="bg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981200"/>
            <a:ext cx="9144000" cy="769441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smtClean="0">
                <a:ln w="11430"/>
                <a:solidFill>
                  <a:schemeClr val="bg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School Standards and Evaluation</a:t>
            </a:r>
            <a:endParaRPr lang="en-US" sz="4400" b="1" dirty="0">
              <a:ln w="11430"/>
              <a:solidFill>
                <a:schemeClr val="bg1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9675" y="66675"/>
            <a:ext cx="6724650" cy="67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" y="80963"/>
            <a:ext cx="7791450" cy="66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3750" t="29000" r="48125" b="13000"/>
          <a:stretch>
            <a:fillRect/>
          </a:stretch>
        </p:blipFill>
        <p:spPr bwMode="auto">
          <a:xfrm>
            <a:off x="6553200" y="457200"/>
            <a:ext cx="22098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57200"/>
            <a:ext cx="63246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2450" y="76200"/>
            <a:ext cx="80391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9113" y="2286001"/>
            <a:ext cx="810577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00025"/>
            <a:ext cx="7858125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4019550"/>
            <a:ext cx="7943850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3" y="95250"/>
            <a:ext cx="7800975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0" y="76200"/>
            <a:ext cx="781050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5105400"/>
            <a:ext cx="7639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275" y="204788"/>
            <a:ext cx="7791450" cy="644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3" y="76200"/>
            <a:ext cx="7686675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" y="533400"/>
            <a:ext cx="7848600" cy="574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533400"/>
            <a:ext cx="7772400" cy="576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985838"/>
            <a:ext cx="9143999" cy="488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25"/>
            <a:ext cx="91440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1075"/>
            <a:ext cx="9144000" cy="489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47800"/>
            <a:ext cx="9144000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47625"/>
            <a:ext cx="8763000" cy="676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385888"/>
            <a:ext cx="86868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2000"/>
            <a:ext cx="91440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838325"/>
            <a:ext cx="914400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71600"/>
            <a:ext cx="91440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90600"/>
            <a:ext cx="9144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057400"/>
            <a:ext cx="9144000" cy="349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00250"/>
            <a:ext cx="9144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7200"/>
            <a:ext cx="9144000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00175"/>
            <a:ext cx="9144000" cy="484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85725"/>
            <a:ext cx="9143999" cy="668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304800"/>
            <a:ext cx="67437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76200"/>
            <a:ext cx="655320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6800" y="457200"/>
            <a:ext cx="6591300" cy="623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8600"/>
            <a:ext cx="660082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2133600"/>
            <a:ext cx="6076950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1113" y="3048000"/>
            <a:ext cx="6581775" cy="306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0"/>
            <a:ext cx="1409700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304800"/>
            <a:ext cx="75438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66675"/>
            <a:ext cx="8915401" cy="67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61469" y="6119812"/>
            <a:ext cx="782531" cy="738188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362200" y="1981200"/>
            <a:ext cx="363073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16</Words>
  <Application>Microsoft Office PowerPoint</Application>
  <PresentationFormat>On-screen Show (4:3)</PresentationFormat>
  <Paragraphs>6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Professor Pranati Panda  Professor and Head  Head, School Standards and Evaluation Unit National University of Educational Planning and Administration (NUEPA) 17-B ,Sri  Aurobindo Marg, New Delhi-110016, INDIA Phone: 011-26544815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Shaalasiddhi1</dc:creator>
  <cp:lastModifiedBy>Deepak</cp:lastModifiedBy>
  <cp:revision>21</cp:revision>
  <dcterms:created xsi:type="dcterms:W3CDTF">2006-08-16T00:00:00Z</dcterms:created>
  <dcterms:modified xsi:type="dcterms:W3CDTF">2016-11-08T10:23:32Z</dcterms:modified>
</cp:coreProperties>
</file>